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2"/>
  </p:notesMasterIdLst>
  <p:handoutMasterIdLst>
    <p:handoutMasterId r:id="rId133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498" r:id="rId70"/>
    <p:sldId id="331" r:id="rId71"/>
    <p:sldId id="328" r:id="rId72"/>
    <p:sldId id="329" r:id="rId73"/>
    <p:sldId id="332" r:id="rId74"/>
    <p:sldId id="333" r:id="rId75"/>
    <p:sldId id="334" r:id="rId76"/>
    <p:sldId id="330" r:id="rId77"/>
    <p:sldId id="415" r:id="rId78"/>
    <p:sldId id="417" r:id="rId79"/>
    <p:sldId id="416" r:id="rId80"/>
    <p:sldId id="421" r:id="rId81"/>
    <p:sldId id="434" r:id="rId82"/>
    <p:sldId id="428" r:id="rId83"/>
    <p:sldId id="429" r:id="rId84"/>
    <p:sldId id="436" r:id="rId85"/>
    <p:sldId id="437" r:id="rId86"/>
    <p:sldId id="423" r:id="rId87"/>
    <p:sldId id="424" r:id="rId88"/>
    <p:sldId id="425" r:id="rId89"/>
    <p:sldId id="426" r:id="rId90"/>
    <p:sldId id="427" r:id="rId91"/>
    <p:sldId id="422" r:id="rId92"/>
    <p:sldId id="430" r:id="rId93"/>
    <p:sldId id="438" r:id="rId94"/>
    <p:sldId id="439" r:id="rId95"/>
    <p:sldId id="432" r:id="rId96"/>
    <p:sldId id="440" r:id="rId97"/>
    <p:sldId id="441" r:id="rId98"/>
    <p:sldId id="442" r:id="rId99"/>
    <p:sldId id="433" r:id="rId100"/>
    <p:sldId id="435" r:id="rId101"/>
    <p:sldId id="420" r:id="rId102"/>
    <p:sldId id="448" r:id="rId103"/>
    <p:sldId id="493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61" r:id="rId114"/>
    <p:sldId id="462" r:id="rId115"/>
    <p:sldId id="463" r:id="rId116"/>
    <p:sldId id="464" r:id="rId117"/>
    <p:sldId id="465" r:id="rId118"/>
    <p:sldId id="466" r:id="rId119"/>
    <p:sldId id="467" r:id="rId120"/>
    <p:sldId id="468" r:id="rId121"/>
    <p:sldId id="469" r:id="rId122"/>
    <p:sldId id="495" r:id="rId123"/>
    <p:sldId id="496" r:id="rId124"/>
    <p:sldId id="470" r:id="rId125"/>
    <p:sldId id="471" r:id="rId126"/>
    <p:sldId id="472" r:id="rId127"/>
    <p:sldId id="494" r:id="rId128"/>
    <p:sldId id="419" r:id="rId129"/>
    <p:sldId id="408" r:id="rId130"/>
    <p:sldId id="40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498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595959"/>
    <a:srgbClr val="F267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70159" autoAdjust="0"/>
  </p:normalViewPr>
  <p:slideViewPr>
    <p:cSldViewPr snapToGrid="0">
      <p:cViewPr varScale="1">
        <p:scale>
          <a:sx n="79" d="100"/>
          <a:sy n="79" d="100"/>
        </p:scale>
        <p:origin x="924" y="78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63ACF-4D31-40B2-9126-1D84D9AD622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CE0556-6CDC-443E-BE96-BF6CF0E261B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dirty="0" smtClean="0"/>
            <a:t>Define where each view should appear</a:t>
          </a:r>
          <a:endParaRPr lang="en-US" dirty="0"/>
        </a:p>
      </dgm:t>
    </dgm:pt>
    <dgm:pt modelId="{4A466F17-7750-4C54-A409-DFE1DB4246E7}" type="parTrans" cxnId="{10E4E9F6-F9C5-4DA5-A977-4AD596938C89}">
      <dgm:prSet/>
      <dgm:spPr/>
      <dgm:t>
        <a:bodyPr/>
        <a:lstStyle/>
        <a:p>
          <a:endParaRPr lang="en-US"/>
        </a:p>
      </dgm:t>
    </dgm:pt>
    <dgm:pt modelId="{DCF0A848-D6EB-4832-9D82-B5D14D0E5742}" type="sibTrans" cxnId="{10E4E9F6-F9C5-4DA5-A977-4AD596938C8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0905508-D0F8-4570-8F0B-F8BDA380167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dirty="0" smtClean="0"/>
            <a:t>Set up the routing rules:</a:t>
          </a:r>
          <a:endParaRPr lang="en-US" dirty="0"/>
        </a:p>
      </dgm:t>
    </dgm:pt>
    <dgm:pt modelId="{92A2376D-BC72-4FBA-8858-E68A0376B35F}" type="parTrans" cxnId="{FFA3CA75-5E7A-45BF-98BF-574D1E7FEA6B}">
      <dgm:prSet/>
      <dgm:spPr/>
      <dgm:t>
        <a:bodyPr/>
        <a:lstStyle/>
        <a:p>
          <a:endParaRPr lang="en-US"/>
        </a:p>
      </dgm:t>
    </dgm:pt>
    <dgm:pt modelId="{7ADB53B0-663B-43E7-A041-57AEF579E8F9}" type="sibTrans" cxnId="{FFA3CA75-5E7A-45BF-98BF-574D1E7FEA6B}">
      <dgm:prSet/>
      <dgm:spPr>
        <a:solidFill>
          <a:srgbClr val="8064A2"/>
        </a:solidFill>
      </dgm:spPr>
      <dgm:t>
        <a:bodyPr/>
        <a:lstStyle/>
        <a:p>
          <a:endParaRPr lang="en-US"/>
        </a:p>
      </dgm:t>
    </dgm:pt>
    <dgm:pt modelId="{F9765407-A712-4F89-8155-A5879140045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Path, associated view, associated controller</a:t>
          </a:r>
          <a:endParaRPr lang="en-US"/>
        </a:p>
      </dgm:t>
    </dgm:pt>
    <dgm:pt modelId="{BA9EBFFD-0339-4920-B29B-64A895E76C2A}" type="parTrans" cxnId="{7D979316-0AAB-4F80-B29C-9BACE6B76975}">
      <dgm:prSet/>
      <dgm:spPr/>
      <dgm:t>
        <a:bodyPr/>
        <a:lstStyle/>
        <a:p>
          <a:endParaRPr lang="en-US"/>
        </a:p>
      </dgm:t>
    </dgm:pt>
    <dgm:pt modelId="{5C1B9589-9673-4EB1-9D29-664D59110759}" type="sibTrans" cxnId="{7D979316-0AAB-4F80-B29C-9BACE6B76975}">
      <dgm:prSet/>
      <dgm:spPr/>
      <dgm:t>
        <a:bodyPr/>
        <a:lstStyle/>
        <a:p>
          <a:endParaRPr lang="en-US"/>
        </a:p>
      </dgm:t>
    </dgm:pt>
    <dgm:pt modelId="{C385ECF0-8A7F-429E-B35B-F12123ECD822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Navigate by activing a route</a:t>
          </a:r>
          <a:endParaRPr lang="en-US"/>
        </a:p>
      </dgm:t>
    </dgm:pt>
    <dgm:pt modelId="{FD5B4663-B7A2-4BE0-A986-A8B2B70D1C63}" type="parTrans" cxnId="{7C908EB5-BA9E-431A-8423-921952B9A629}">
      <dgm:prSet/>
      <dgm:spPr/>
      <dgm:t>
        <a:bodyPr/>
        <a:lstStyle/>
        <a:p>
          <a:endParaRPr lang="en-US"/>
        </a:p>
      </dgm:t>
    </dgm:pt>
    <dgm:pt modelId="{94928AF4-CBC9-466C-8C25-3BFCEE6B551C}" type="sibTrans" cxnId="{7C908EB5-BA9E-431A-8423-921952B9A629}">
      <dgm:prSet/>
      <dgm:spPr/>
      <dgm:t>
        <a:bodyPr/>
        <a:lstStyle/>
        <a:p>
          <a:endParaRPr lang="en-US"/>
        </a:p>
      </dgm:t>
    </dgm:pt>
    <dgm:pt modelId="{BC9936AD-B7AA-4FB0-945A-6E8936070D14}" type="pres">
      <dgm:prSet presAssocID="{22C63ACF-4D31-40B2-9126-1D84D9AD62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1FBBF2-DB18-4B57-A619-F1B6723D4477}" type="pres">
      <dgm:prSet presAssocID="{ACCE0556-6CDC-443E-BE96-BF6CF0E261B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651E8-49EF-483D-9CD4-AAB9DB51DDCC}" type="pres">
      <dgm:prSet presAssocID="{DCF0A848-D6EB-4832-9D82-B5D14D0E574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F13DED9-2E7B-4947-8BD3-76F3590FF48C}" type="pres">
      <dgm:prSet presAssocID="{DCF0A848-D6EB-4832-9D82-B5D14D0E574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47398F0-67D5-494D-B730-03AF06C28E0B}" type="pres">
      <dgm:prSet presAssocID="{60905508-D0F8-4570-8F0B-F8BDA38016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8BD0-9350-4B3E-B25D-875E7843D430}" type="pres">
      <dgm:prSet presAssocID="{7ADB53B0-663B-43E7-A041-57AEF579E8F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68F8336-4064-4D1A-94B2-BC17AA8CDE47}" type="pres">
      <dgm:prSet presAssocID="{7ADB53B0-663B-43E7-A041-57AEF579E8F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3DBF245-E22C-4F6F-A473-DCCBE316DE2D}" type="pres">
      <dgm:prSet presAssocID="{C385ECF0-8A7F-429E-B35B-F12123ECD8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A3CA75-5E7A-45BF-98BF-574D1E7FEA6B}" srcId="{22C63ACF-4D31-40B2-9126-1D84D9AD6229}" destId="{60905508-D0F8-4570-8F0B-F8BDA3801679}" srcOrd="1" destOrd="0" parTransId="{92A2376D-BC72-4FBA-8858-E68A0376B35F}" sibTransId="{7ADB53B0-663B-43E7-A041-57AEF579E8F9}"/>
    <dgm:cxn modelId="{A79C27BF-8F91-420A-A00E-6D0DFC958AB4}" type="presOf" srcId="{60905508-D0F8-4570-8F0B-F8BDA3801679}" destId="{947398F0-67D5-494D-B730-03AF06C28E0B}" srcOrd="0" destOrd="0" presId="urn:microsoft.com/office/officeart/2005/8/layout/process1"/>
    <dgm:cxn modelId="{10E4E9F6-F9C5-4DA5-A977-4AD596938C89}" srcId="{22C63ACF-4D31-40B2-9126-1D84D9AD6229}" destId="{ACCE0556-6CDC-443E-BE96-BF6CF0E261BD}" srcOrd="0" destOrd="0" parTransId="{4A466F17-7750-4C54-A409-DFE1DB4246E7}" sibTransId="{DCF0A848-D6EB-4832-9D82-B5D14D0E5742}"/>
    <dgm:cxn modelId="{817D4EB2-8CC9-47A2-8703-29226F1FC7F9}" type="presOf" srcId="{ACCE0556-6CDC-443E-BE96-BF6CF0E261BD}" destId="{481FBBF2-DB18-4B57-A619-F1B6723D4477}" srcOrd="0" destOrd="0" presId="urn:microsoft.com/office/officeart/2005/8/layout/process1"/>
    <dgm:cxn modelId="{454D8484-3B24-4272-98F0-998D02D044C6}" type="presOf" srcId="{DCF0A848-D6EB-4832-9D82-B5D14D0E5742}" destId="{876651E8-49EF-483D-9CD4-AAB9DB51DDCC}" srcOrd="0" destOrd="0" presId="urn:microsoft.com/office/officeart/2005/8/layout/process1"/>
    <dgm:cxn modelId="{7D979316-0AAB-4F80-B29C-9BACE6B76975}" srcId="{60905508-D0F8-4570-8F0B-F8BDA3801679}" destId="{F9765407-A712-4F89-8155-A58791400450}" srcOrd="0" destOrd="0" parTransId="{BA9EBFFD-0339-4920-B29B-64A895E76C2A}" sibTransId="{5C1B9589-9673-4EB1-9D29-664D59110759}"/>
    <dgm:cxn modelId="{663ECBB9-17C5-41FF-B2E6-2708E93DB8BA}" type="presOf" srcId="{C385ECF0-8A7F-429E-B35B-F12123ECD822}" destId="{C3DBF245-E22C-4F6F-A473-DCCBE316DE2D}" srcOrd="0" destOrd="0" presId="urn:microsoft.com/office/officeart/2005/8/layout/process1"/>
    <dgm:cxn modelId="{3776AB58-9C0C-4346-91DF-6FC7637B1EAE}" type="presOf" srcId="{F9765407-A712-4F89-8155-A58791400450}" destId="{947398F0-67D5-494D-B730-03AF06C28E0B}" srcOrd="0" destOrd="1" presId="urn:microsoft.com/office/officeart/2005/8/layout/process1"/>
    <dgm:cxn modelId="{3023AAEA-EAF1-4B30-810E-B2202B366D09}" type="presOf" srcId="{DCF0A848-D6EB-4832-9D82-B5D14D0E5742}" destId="{1F13DED9-2E7B-4947-8BD3-76F3590FF48C}" srcOrd="1" destOrd="0" presId="urn:microsoft.com/office/officeart/2005/8/layout/process1"/>
    <dgm:cxn modelId="{2316DA97-4CBC-479E-88E5-E301549338BB}" type="presOf" srcId="{22C63ACF-4D31-40B2-9126-1D84D9AD6229}" destId="{BC9936AD-B7AA-4FB0-945A-6E8936070D14}" srcOrd="0" destOrd="0" presId="urn:microsoft.com/office/officeart/2005/8/layout/process1"/>
    <dgm:cxn modelId="{7C908EB5-BA9E-431A-8423-921952B9A629}" srcId="{22C63ACF-4D31-40B2-9126-1D84D9AD6229}" destId="{C385ECF0-8A7F-429E-B35B-F12123ECD822}" srcOrd="2" destOrd="0" parTransId="{FD5B4663-B7A2-4BE0-A986-A8B2B70D1C63}" sibTransId="{94928AF4-CBC9-466C-8C25-3BFCEE6B551C}"/>
    <dgm:cxn modelId="{D891BCBE-E018-4713-8076-C566146D24F9}" type="presOf" srcId="{7ADB53B0-663B-43E7-A041-57AEF579E8F9}" destId="{668F8336-4064-4D1A-94B2-BC17AA8CDE47}" srcOrd="1" destOrd="0" presId="urn:microsoft.com/office/officeart/2005/8/layout/process1"/>
    <dgm:cxn modelId="{17365B14-6EAE-473F-8BEB-6997A8D137BD}" type="presOf" srcId="{7ADB53B0-663B-43E7-A041-57AEF579E8F9}" destId="{1B4B8BD0-9350-4B3E-B25D-875E7843D430}" srcOrd="0" destOrd="0" presId="urn:microsoft.com/office/officeart/2005/8/layout/process1"/>
    <dgm:cxn modelId="{8C4C2E01-E067-4367-A0AE-B8F51B01C857}" type="presParOf" srcId="{BC9936AD-B7AA-4FB0-945A-6E8936070D14}" destId="{481FBBF2-DB18-4B57-A619-F1B6723D4477}" srcOrd="0" destOrd="0" presId="urn:microsoft.com/office/officeart/2005/8/layout/process1"/>
    <dgm:cxn modelId="{52BD3FC6-E554-46D0-9719-369994EA4D1A}" type="presParOf" srcId="{BC9936AD-B7AA-4FB0-945A-6E8936070D14}" destId="{876651E8-49EF-483D-9CD4-AAB9DB51DDCC}" srcOrd="1" destOrd="0" presId="urn:microsoft.com/office/officeart/2005/8/layout/process1"/>
    <dgm:cxn modelId="{843DFE68-1477-4863-ACC8-1EB75F99D418}" type="presParOf" srcId="{876651E8-49EF-483D-9CD4-AAB9DB51DDCC}" destId="{1F13DED9-2E7B-4947-8BD3-76F3590FF48C}" srcOrd="0" destOrd="0" presId="urn:microsoft.com/office/officeart/2005/8/layout/process1"/>
    <dgm:cxn modelId="{EE131EC5-3758-4094-BF43-D91CAF1DF94E}" type="presParOf" srcId="{BC9936AD-B7AA-4FB0-945A-6E8936070D14}" destId="{947398F0-67D5-494D-B730-03AF06C28E0B}" srcOrd="2" destOrd="0" presId="urn:microsoft.com/office/officeart/2005/8/layout/process1"/>
    <dgm:cxn modelId="{EA4C0947-E0D6-4F3B-B734-047CCF8596DD}" type="presParOf" srcId="{BC9936AD-B7AA-4FB0-945A-6E8936070D14}" destId="{1B4B8BD0-9350-4B3E-B25D-875E7843D430}" srcOrd="3" destOrd="0" presId="urn:microsoft.com/office/officeart/2005/8/layout/process1"/>
    <dgm:cxn modelId="{FA522061-19BA-478B-9272-CFB297646183}" type="presParOf" srcId="{1B4B8BD0-9350-4B3E-B25D-875E7843D430}" destId="{668F8336-4064-4D1A-94B2-BC17AA8CDE47}" srcOrd="0" destOrd="0" presId="urn:microsoft.com/office/officeart/2005/8/layout/process1"/>
    <dgm:cxn modelId="{20E702E8-A80E-4746-9080-576A13A00787}" type="presParOf" srcId="{BC9936AD-B7AA-4FB0-945A-6E8936070D14}" destId="{C3DBF245-E22C-4F6F-A473-DCCBE316DE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Defines an </a:t>
          </a:r>
          <a:br>
            <a:rPr lang="en-US" sz="3600" b="1" kern="1200" dirty="0" smtClean="0">
              <a:latin typeface="Tekton Pro" panose="020F0403020208020904" pitchFamily="34" charset="0"/>
            </a:rPr>
          </a:br>
          <a:r>
            <a:rPr lang="en-US" sz="3600" b="1" kern="1200" dirty="0" smtClean="0">
              <a:latin typeface="Tekton Pro" panose="020F0403020208020904" pitchFamily="34" charset="0"/>
            </a:rPr>
            <a:t>Angular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component code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dependencies for the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Keeps the application modularized</a:t>
          </a:r>
          <a:endParaRPr lang="en-US" sz="3600" b="1" kern="1200" dirty="0">
            <a:latin typeface="Tekton Pro" panose="020F0403020208020904" pitchFamily="34" charset="0"/>
          </a:endParaRPr>
        </a:p>
      </dsp:txBody>
      <dsp:txXfrm>
        <a:off x="4287589" y="2420689"/>
        <a:ext cx="3455789" cy="20734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591449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Movies</a:t>
          </a:r>
          <a:endParaRPr lang="en-US" sz="3600" kern="1200" dirty="0"/>
        </a:p>
      </dsp:txBody>
      <dsp:txXfrm>
        <a:off x="0" y="591449"/>
        <a:ext cx="8229600" cy="1559250"/>
      </dsp:txXfrm>
    </dsp:sp>
    <dsp:sp modelId="{0081B715-FF13-4111-9C56-32135BB8114E}">
      <dsp:nvSpPr>
        <dsp:cNvPr id="0" name=""/>
        <dsp:cNvSpPr/>
      </dsp:nvSpPr>
      <dsp:spPr>
        <a:xfrm>
          <a:off x="411480" y="60089"/>
          <a:ext cx="5760720" cy="10627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Defines the Model</a:t>
          </a:r>
          <a:endParaRPr lang="en-US" sz="3600" kern="1200" dirty="0"/>
        </a:p>
      </dsp:txBody>
      <dsp:txXfrm>
        <a:off x="463358" y="111967"/>
        <a:ext cx="5656964" cy="958964"/>
      </dsp:txXfrm>
    </dsp:sp>
    <dsp:sp modelId="{C223E7A1-26AC-456D-BBC7-DF20DBC71E6C}">
      <dsp:nvSpPr>
        <dsp:cNvPr id="0" name=""/>
        <dsp:cNvSpPr/>
      </dsp:nvSpPr>
      <dsp:spPr>
        <a:xfrm>
          <a:off x="0" y="2876460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Hide/Show Images</a:t>
          </a:r>
          <a:endParaRPr lang="en-US" sz="3600" kern="1200" dirty="0"/>
        </a:p>
      </dsp:txBody>
      <dsp:txXfrm>
        <a:off x="0" y="2876460"/>
        <a:ext cx="8229600" cy="1559250"/>
      </dsp:txXfrm>
    </dsp:sp>
    <dsp:sp modelId="{BC93F66D-EDC3-49B9-BDEE-FCCAA903E96E}">
      <dsp:nvSpPr>
        <dsp:cNvPr id="0" name=""/>
        <dsp:cNvSpPr/>
      </dsp:nvSpPr>
      <dsp:spPr>
        <a:xfrm>
          <a:off x="411480" y="2345100"/>
          <a:ext cx="5760720" cy="106272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Implements Methods</a:t>
          </a:r>
          <a:endParaRPr lang="en-US" sz="3600" kern="1200" dirty="0"/>
        </a:p>
      </dsp:txBody>
      <dsp:txXfrm>
        <a:off x="463358" y="2396978"/>
        <a:ext cx="56569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yriad Pro"/>
              <a:ea typeface="+mn-ea"/>
              <a:cs typeface="+mn-cs"/>
            </a:rPr>
            <a:t>Routes defined by rules</a:t>
          </a:r>
          <a:endParaRPr lang="en-US" sz="3500" kern="1200" dirty="0"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FBBF2-DB18-4B57-A619-F1B6723D4477}">
      <dsp:nvSpPr>
        <dsp:cNvPr id="0" name=""/>
        <dsp:cNvSpPr/>
      </dsp:nvSpPr>
      <dsp:spPr>
        <a:xfrm>
          <a:off x="9654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Define where each view should appear</a:t>
          </a:r>
          <a:endParaRPr lang="en-US" sz="2300" kern="1200" dirty="0"/>
        </a:p>
      </dsp:txBody>
      <dsp:txXfrm>
        <a:off x="60363" y="863716"/>
        <a:ext cx="2784144" cy="1629919"/>
      </dsp:txXfrm>
    </dsp:sp>
    <dsp:sp modelId="{876651E8-49EF-483D-9CD4-AAB9DB51DDCC}">
      <dsp:nvSpPr>
        <dsp:cNvPr id="0" name=""/>
        <dsp:cNvSpPr/>
      </dsp:nvSpPr>
      <dsp:spPr>
        <a:xfrm>
          <a:off x="3183772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183772" y="1463990"/>
        <a:ext cx="428217" cy="429371"/>
      </dsp:txXfrm>
    </dsp:sp>
    <dsp:sp modelId="{947398F0-67D5-494D-B730-03AF06C28E0B}">
      <dsp:nvSpPr>
        <dsp:cNvPr id="0" name=""/>
        <dsp:cNvSpPr/>
      </dsp:nvSpPr>
      <dsp:spPr>
        <a:xfrm>
          <a:off x="4049441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Set up the routing rules:</a:t>
          </a:r>
          <a:endParaRPr lang="en-US" sz="23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baseline="0" smtClean="0"/>
            <a:t>Path, associated view, associated controller</a:t>
          </a:r>
          <a:endParaRPr lang="en-US" sz="1800" kern="1200"/>
        </a:p>
      </dsp:txBody>
      <dsp:txXfrm>
        <a:off x="4100150" y="863716"/>
        <a:ext cx="2784144" cy="1629919"/>
      </dsp:txXfrm>
    </dsp:sp>
    <dsp:sp modelId="{1B4B8BD0-9350-4B3E-B25D-875E7843D430}">
      <dsp:nvSpPr>
        <dsp:cNvPr id="0" name=""/>
        <dsp:cNvSpPr/>
      </dsp:nvSpPr>
      <dsp:spPr>
        <a:xfrm>
          <a:off x="7223559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rgbClr val="8064A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223559" y="1463990"/>
        <a:ext cx="428217" cy="429371"/>
      </dsp:txXfrm>
    </dsp:sp>
    <dsp:sp modelId="{C3DBF245-E22C-4F6F-A473-DCCBE316DE2D}">
      <dsp:nvSpPr>
        <dsp:cNvPr id="0" name=""/>
        <dsp:cNvSpPr/>
      </dsp:nvSpPr>
      <dsp:spPr>
        <a:xfrm>
          <a:off x="8089228" y="813007"/>
          <a:ext cx="2885562" cy="1731337"/>
        </a:xfrm>
        <a:prstGeom prst="roundRect">
          <a:avLst>
            <a:gd name="adj" fmla="val 10000"/>
          </a:avLst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smtClean="0"/>
            <a:t>Navigate by activing a route</a:t>
          </a:r>
          <a:endParaRPr lang="en-US" sz="2300" kern="1200"/>
        </a:p>
      </dsp:txBody>
      <dsp:txXfrm>
        <a:off x="8139937" y="863716"/>
        <a:ext cx="2784144" cy="16299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8705"/>
          <a:ext cx="7467600" cy="1364220"/>
        </a:xfrm>
        <a:prstGeom prst="round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smtClean="0"/>
            <a:t>$http</a:t>
          </a:r>
          <a:endParaRPr lang="en-US" sz="5300" kern="1200"/>
        </a:p>
      </dsp:txBody>
      <dsp:txXfrm>
        <a:off x="66596" y="75301"/>
        <a:ext cx="7334408" cy="1231028"/>
      </dsp:txXfrm>
    </dsp:sp>
    <dsp:sp modelId="{0C57AE3A-1588-4246-AE56-8762D6A6A331}">
      <dsp:nvSpPr>
        <dsp:cNvPr id="0" name=""/>
        <dsp:cNvSpPr/>
      </dsp:nvSpPr>
      <dsp:spPr>
        <a:xfrm>
          <a:off x="0" y="1525565"/>
          <a:ext cx="7467600" cy="136422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$resource</a:t>
          </a:r>
          <a:endParaRPr lang="en-US" sz="5300" kern="1200" dirty="0"/>
        </a:p>
      </dsp:txBody>
      <dsp:txXfrm>
        <a:off x="66596" y="1592161"/>
        <a:ext cx="7334408" cy="1231028"/>
      </dsp:txXfrm>
    </dsp:sp>
    <dsp:sp modelId="{B9C2DB95-80E2-498D-986F-95793496AC79}">
      <dsp:nvSpPr>
        <dsp:cNvPr id="0" name=""/>
        <dsp:cNvSpPr/>
      </dsp:nvSpPr>
      <dsp:spPr>
        <a:xfrm>
          <a:off x="0" y="3042425"/>
          <a:ext cx="7467600" cy="13642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</a:t>
          </a:r>
          <a:r>
            <a:rPr lang="en-US" sz="5300" kern="1200" dirty="0" err="1" smtClean="0"/>
            <a:t>httpBackend</a:t>
          </a:r>
          <a:endParaRPr lang="en-US" sz="5300" kern="1200" dirty="0"/>
        </a:p>
      </dsp:txBody>
      <dsp:txXfrm>
        <a:off x="66596" y="3109021"/>
        <a:ext cx="7334408" cy="1231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 - Take 4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what our app looks like at</a:t>
            </a:r>
            <a:r>
              <a:rPr lang="en-US" baseline="0" dirty="0" smtClean="0"/>
              <a:t> this point?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9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r>
              <a:rPr lang="en-US" dirty="0" smtClean="0"/>
              <a:t>Two options:  </a:t>
            </a:r>
            <a:r>
              <a:rPr lang="en-US" b="1" dirty="0" smtClean="0"/>
              <a:t>Examine</a:t>
            </a:r>
            <a:r>
              <a:rPr lang="en-US" dirty="0" smtClean="0"/>
              <a:t> vs </a:t>
            </a:r>
            <a:r>
              <a:rPr lang="en-US" b="1" dirty="0" smtClean="0"/>
              <a:t>Type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761539"/>
              </p:ext>
            </p:extLst>
          </p:nvPr>
        </p:nvGraphicFramePr>
        <p:xfrm>
          <a:off x="616858" y="1775479"/>
          <a:ext cx="10984445" cy="335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Routing: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3312"/>
            <a:ext cx="8228506" cy="5032973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</a:t>
            </a:r>
            <a:r>
              <a:rPr lang="en-US" dirty="0" err="1" smtClean="0"/>
              <a:t>href</a:t>
            </a:r>
            <a:r>
              <a:rPr lang="en-US" dirty="0" smtClean="0"/>
              <a:t> to activate the #</a:t>
            </a:r>
            <a:r>
              <a:rPr lang="en-US" dirty="0" err="1" smtClean="0"/>
              <a:t>searchByTitle</a:t>
            </a:r>
            <a:r>
              <a:rPr lang="en-US" dirty="0" smtClean="0"/>
              <a:t> route to return from the </a:t>
            </a:r>
            <a:r>
              <a:rPr lang="en-US" dirty="0" err="1" smtClean="0"/>
              <a:t>movieDetailView</a:t>
            </a:r>
            <a:r>
              <a:rPr lang="en-US" dirty="0" smtClean="0"/>
              <a:t>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5902</Words>
  <Application>Microsoft Office PowerPoint</Application>
  <PresentationFormat>Widescreen</PresentationFormat>
  <Paragraphs>1301</Paragraphs>
  <Slides>130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4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Setting Up Routing: ngRoute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2015-06-17T22:30:01Z</dcterms:modified>
</cp:coreProperties>
</file>